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F00"/>
    <a:srgbClr val="029EEC"/>
    <a:srgbClr val="5FB6FD"/>
    <a:srgbClr val="FFFF5C"/>
    <a:srgbClr val="618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407DA-CA8E-4838-8820-8DFC2BC98DBA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2A2B5-8AC5-454A-B72B-67F06DBBA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764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A2E9F-7EDE-4813-8890-6D23CF376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675E80-8916-49CA-BAB8-B267D57BD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95E231-3AA6-44D4-9048-F7BE4948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0D4491-5676-4C5D-A723-C3BFB08B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A5188-DB62-41F6-9CC3-F0FD54C9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820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EB792-2CDB-4010-8891-F9A3F755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3174029-6BCC-434C-9D8F-3F64CEA01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F7FE9B-91F9-4512-88B4-F478B3758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90E32A-F427-436F-9DDC-01206A1F9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4C3678-589A-4707-B67C-57550FF0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70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6BAC22-B413-44B6-AF1B-DDC5FE248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F84E159-981A-44D5-8347-F1675F28F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87348E-EB39-45BD-B629-E7B9106C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C797E0-F7E4-4A33-8479-C651ECFF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2D518B-D234-4ABC-902B-C02A8068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29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86F0C-99F4-4D16-A0C3-CB2134F8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B92CFC-2439-4347-AB5A-4C222A12B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5A48C6-575E-434F-AFF8-70B7B48D1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5801BB-C995-4FF1-BED4-470902603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D774F6-7EBE-45D7-A984-58C83512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698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86E52-95F5-4907-A856-3AA1C478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5E9B12-3CB9-41F7-A0D6-5E50D8F4C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C00B4F-BEC0-4BF9-A311-74FDFCDD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B19CB7-7BF3-4924-B616-8FA950444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B8125-D0C8-4AB1-B9E3-3D6E6CCC7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2098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9DB3D-068F-4F25-B134-A6036F0B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FA6CDA-BE80-4646-B7E3-F33003030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3EAD86C-532E-4F4A-88E5-290AA949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25C0DF-D91A-4867-B6D0-C8703511A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11E03A-2AB9-418E-84C6-788CB1928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191857-98E7-4B31-B452-FB8F2AE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88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8D922-1A27-422E-A31B-5F9B9B86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863D51-119F-45BE-8601-90ED09239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6B7B55-C166-44E2-B6A1-51200107E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3E2EBCF-8398-4847-AC3C-A50F9D2040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3A0C790-2D17-4BF9-AFDE-1544EF017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DC53ED9-1D64-4843-9A0A-5C6BDD8D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AB655BF-931D-4586-B5D6-DB5949401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66100A-6ED2-41DC-9D09-290F31F18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21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F93AC-49C1-47F3-9B78-7732B858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9D79B9B-FB12-4C06-815D-6DEAA2615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B19CC9-9884-464F-B98D-02826705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1A8D82-845B-4AE4-9786-49519973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48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F5E38AC-3FE6-4706-83E5-F950CDDA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AC3A79-EB08-400E-9303-51E7FFC6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53D061-F8F6-44CA-B141-B0C5DB87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50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28057-0830-4C49-ADCB-9E5E446B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7D1BBD-F5D4-43DB-BBEB-B2E878451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CD7183-F94E-489C-88D3-5F6A3D11D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3AE04B-F286-4A20-ADE7-497865F6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750975-3D78-496D-8307-75FBC8B4E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8C0DB8-4C6D-4F41-B72F-632F9B2A5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051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F8042-E471-40E2-9150-4021326B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B22880D-DBF2-4C7A-8CC2-F80699D68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E30D9E-B3DE-4BE3-B59E-B71AB8711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B7F003-93CA-42D8-90A1-6E125E4A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C116E8-A372-45E1-BF42-4C09878EE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0C10F8-75A2-41D8-8FC1-F130AFC41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20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B70DC43-E4BC-41E7-BED1-9210CDB7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BDCF2D-926F-4AA5-B1C4-56B4CBA46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DB4798-42C1-4688-BD9A-F67EB3C7F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AD971-D8C0-4E63-8DB6-89BE381E62EE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009DE5-413E-4515-B979-5F76D1C5C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98B75C-9C88-46E7-AE3D-0CF515F61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641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sv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2" descr="tulipas">
            <a:extLst>
              <a:ext uri="{FF2B5EF4-FFF2-40B4-BE49-F238E27FC236}">
                <a16:creationId xmlns:a16="http://schemas.microsoft.com/office/drawing/2014/main" id="{CF74D72C-C019-4A39-B85A-94CB5A7BA7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29670" y="-1"/>
            <a:ext cx="5062330" cy="691135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2894984-68FF-4263-BD7E-9CCD689A27F7}"/>
              </a:ext>
            </a:extLst>
          </p:cNvPr>
          <p:cNvSpPr txBox="1"/>
          <p:nvPr/>
        </p:nvSpPr>
        <p:spPr>
          <a:xfrm flipH="1">
            <a:off x="1795005" y="2828835"/>
            <a:ext cx="3969690" cy="1200329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ARTES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75EA47-6F6F-429F-A369-CF27D169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 trans="14000" brush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6151">
            <a:off x="-436099" y="4443228"/>
            <a:ext cx="2352268" cy="262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410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D2D1F-AE31-49B8-BDD7-E36ED6A5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18" y="-211651"/>
            <a:ext cx="10515600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HLD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BACD52E-0B29-40E2-A8DD-524318B4B164}"/>
              </a:ext>
            </a:extLst>
          </p:cNvPr>
          <p:cNvCxnSpPr/>
          <p:nvPr/>
        </p:nvCxnSpPr>
        <p:spPr>
          <a:xfrm>
            <a:off x="675249" y="773723"/>
            <a:ext cx="824133" cy="0"/>
          </a:xfrm>
          <a:prstGeom prst="line">
            <a:avLst/>
          </a:prstGeom>
          <a:ln w="28575">
            <a:solidFill>
              <a:srgbClr val="BC8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0E630B49-D936-4A33-8600-EB7D61140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336" y="901504"/>
            <a:ext cx="2861603" cy="286160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6BB7678-1E7E-41D3-83E1-E342EEAE9F04}"/>
              </a:ext>
            </a:extLst>
          </p:cNvPr>
          <p:cNvSpPr txBox="1"/>
          <p:nvPr/>
        </p:nvSpPr>
        <p:spPr>
          <a:xfrm>
            <a:off x="1828799" y="1408975"/>
            <a:ext cx="185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  <a:cs typeface="Times New Roman" panose="02020603050405020304" pitchFamily="18" charset="0"/>
              </a:rPr>
              <a:t>Usuário se cadastra no site 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9312AF8-E7F3-47BF-8234-5E775EF4F615}"/>
              </a:ext>
            </a:extLst>
          </p:cNvPr>
          <p:cNvCxnSpPr/>
          <p:nvPr/>
        </p:nvCxnSpPr>
        <p:spPr>
          <a:xfrm flipV="1">
            <a:off x="4149969" y="1856935"/>
            <a:ext cx="0" cy="137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9A40837C-20DD-4241-AAD8-A63FA193B1A0}"/>
              </a:ext>
            </a:extLst>
          </p:cNvPr>
          <p:cNvCxnSpPr>
            <a:cxnSpLocks/>
          </p:cNvCxnSpPr>
          <p:nvPr/>
        </p:nvCxnSpPr>
        <p:spPr>
          <a:xfrm flipV="1">
            <a:off x="3073788" y="1997612"/>
            <a:ext cx="1616614" cy="700821"/>
          </a:xfrm>
          <a:prstGeom prst="curvedConnector3">
            <a:avLst>
              <a:gd name="adj1" fmla="val 54351"/>
            </a:avLst>
          </a:prstGeom>
          <a:ln w="44450" cap="rnd">
            <a:solidFill>
              <a:srgbClr val="BC8F00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9620E97-4139-4D05-8097-6CCDDF0D1DD9}"/>
              </a:ext>
            </a:extLst>
          </p:cNvPr>
          <p:cNvSpPr txBox="1"/>
          <p:nvPr/>
        </p:nvSpPr>
        <p:spPr>
          <a:xfrm>
            <a:off x="6578765" y="1057269"/>
            <a:ext cx="2945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  <a:cs typeface="Times New Roman" panose="02020603050405020304" pitchFamily="18" charset="0"/>
              </a:rPr>
              <a:t>Acessa as dicas de seu interesse</a:t>
            </a:r>
          </a:p>
        </p:txBody>
      </p:sp>
      <p:cxnSp>
        <p:nvCxnSpPr>
          <p:cNvPr id="36" name="Conector: Curvo 35">
            <a:extLst>
              <a:ext uri="{FF2B5EF4-FFF2-40B4-BE49-F238E27FC236}">
                <a16:creationId xmlns:a16="http://schemas.microsoft.com/office/drawing/2014/main" id="{908E4F84-0F7D-4470-AAE9-DECF3A2C3475}"/>
              </a:ext>
            </a:extLst>
          </p:cNvPr>
          <p:cNvCxnSpPr/>
          <p:nvPr/>
        </p:nvCxnSpPr>
        <p:spPr>
          <a:xfrm>
            <a:off x="7142632" y="2205111"/>
            <a:ext cx="1631853" cy="1223889"/>
          </a:xfrm>
          <a:prstGeom prst="curvedConnector3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m 37">
            <a:extLst>
              <a:ext uri="{FF2B5EF4-FFF2-40B4-BE49-F238E27FC236}">
                <a16:creationId xmlns:a16="http://schemas.microsoft.com/office/drawing/2014/main" id="{55A612E9-091D-4745-BF41-89AF242E3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895" y="2255631"/>
            <a:ext cx="2346738" cy="234673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C3FDF1D3-0D6F-4CD4-84B0-52B3B2664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81" y="281353"/>
            <a:ext cx="2408141" cy="2408141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786FFD75-654D-41D0-A0B4-90E3BF0685CF}"/>
              </a:ext>
            </a:extLst>
          </p:cNvPr>
          <p:cNvSpPr txBox="1"/>
          <p:nvPr/>
        </p:nvSpPr>
        <p:spPr>
          <a:xfrm flipH="1">
            <a:off x="8774485" y="4602369"/>
            <a:ext cx="2715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Juntará conhecimento e dados de suas navegações </a:t>
            </a:r>
          </a:p>
        </p:txBody>
      </p:sp>
      <p:cxnSp>
        <p:nvCxnSpPr>
          <p:cNvPr id="43" name="Conector: Curvo 42">
            <a:extLst>
              <a:ext uri="{FF2B5EF4-FFF2-40B4-BE49-F238E27FC236}">
                <a16:creationId xmlns:a16="http://schemas.microsoft.com/office/drawing/2014/main" id="{31C014EC-1E16-4A30-8C66-0AA3DD6B96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38758" y="4468562"/>
            <a:ext cx="1589655" cy="780137"/>
          </a:xfrm>
          <a:prstGeom prst="curvedConnector3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m 48">
            <a:extLst>
              <a:ext uri="{FF2B5EF4-FFF2-40B4-BE49-F238E27FC236}">
                <a16:creationId xmlns:a16="http://schemas.microsoft.com/office/drawing/2014/main" id="{FFD2EC47-CAFE-46F4-A02A-01753AD5D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28" y="3810019"/>
            <a:ext cx="2996538" cy="2996538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C71AB60E-7426-4CB8-9AB0-1299861BD5FB}"/>
              </a:ext>
            </a:extLst>
          </p:cNvPr>
          <p:cNvSpPr txBox="1"/>
          <p:nvPr/>
        </p:nvSpPr>
        <p:spPr>
          <a:xfrm flipH="1">
            <a:off x="1828799" y="4902859"/>
            <a:ext cx="3101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Se formarão dashboards para a exibição de todos os dados dos conhecimentos aprimorados</a:t>
            </a:r>
          </a:p>
        </p:txBody>
      </p:sp>
    </p:spTree>
    <p:extLst>
      <p:ext uri="{BB962C8B-B14F-4D97-AF65-F5344CB8AC3E}">
        <p14:creationId xmlns:p14="http://schemas.microsoft.com/office/powerpoint/2010/main" val="4250331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63A482-9826-4962-B2DD-E3A7DC5D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5" y="-239786"/>
            <a:ext cx="10515600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LLD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3100544-C7CF-46E4-8D68-7ACDDAAFA8A7}"/>
              </a:ext>
            </a:extLst>
          </p:cNvPr>
          <p:cNvCxnSpPr/>
          <p:nvPr/>
        </p:nvCxnSpPr>
        <p:spPr>
          <a:xfrm>
            <a:off x="604911" y="759655"/>
            <a:ext cx="824133" cy="0"/>
          </a:xfrm>
          <a:prstGeom prst="line">
            <a:avLst/>
          </a:prstGeom>
          <a:ln w="28575">
            <a:solidFill>
              <a:srgbClr val="BC8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áfico 5" descr="Nuvem">
            <a:extLst>
              <a:ext uri="{FF2B5EF4-FFF2-40B4-BE49-F238E27FC236}">
                <a16:creationId xmlns:a16="http://schemas.microsoft.com/office/drawing/2014/main" id="{FA6CBD01-4FA3-45C5-B773-8A5ADB607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0722" y="-787145"/>
            <a:ext cx="5129431" cy="483576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CD384F4-14AF-4D55-A2AB-EB0AA60E0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03" y="102762"/>
            <a:ext cx="2215663" cy="64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áfico 8" descr="Servidor">
            <a:extLst>
              <a:ext uri="{FF2B5EF4-FFF2-40B4-BE49-F238E27FC236}">
                <a16:creationId xmlns:a16="http://schemas.microsoft.com/office/drawing/2014/main" id="{A33A725A-DDEA-4336-B161-CF9C2E0F8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9130" y="793712"/>
            <a:ext cx="819442" cy="819442"/>
          </a:xfrm>
          <a:prstGeom prst="rect">
            <a:avLst/>
          </a:prstGeom>
        </p:spPr>
      </p:pic>
      <p:pic>
        <p:nvPicPr>
          <p:cNvPr id="2054" name="Picture 6" descr="Node.js – Wikipédia, a enciclopédia livre">
            <a:extLst>
              <a:ext uri="{FF2B5EF4-FFF2-40B4-BE49-F238E27FC236}">
                <a16:creationId xmlns:a16="http://schemas.microsoft.com/office/drawing/2014/main" id="{FF0C4978-590F-4E2A-B1D9-961D73F4B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517" y="1953456"/>
            <a:ext cx="1036810" cy="63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082ED9-5295-4D32-8504-DB4669C92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765" y="1309062"/>
            <a:ext cx="1705856" cy="17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EXTAK Núcleo Criativo - Sites, Sistemas e Aplicativos">
            <a:extLst>
              <a:ext uri="{FF2B5EF4-FFF2-40B4-BE49-F238E27FC236}">
                <a16:creationId xmlns:a16="http://schemas.microsoft.com/office/drawing/2014/main" id="{4490C2D5-1C0A-4271-9967-FC736221C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987" y="627893"/>
            <a:ext cx="2038940" cy="9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77EBBA4-B414-4AFC-B995-AB9E7F6D94C5}"/>
              </a:ext>
            </a:extLst>
          </p:cNvPr>
          <p:cNvSpPr/>
          <p:nvPr/>
        </p:nvSpPr>
        <p:spPr>
          <a:xfrm>
            <a:off x="70277" y="3516856"/>
            <a:ext cx="5884747" cy="31332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Picture 4" descr="Roteador ACtion RG 1200 Wi-Fi 5 Intelbras - intelbras">
            <a:extLst>
              <a:ext uri="{FF2B5EF4-FFF2-40B4-BE49-F238E27FC236}">
                <a16:creationId xmlns:a16="http://schemas.microsoft.com/office/drawing/2014/main" id="{0DEADC33-F692-4EAA-B961-F95EF45F7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7" y="3636386"/>
            <a:ext cx="1117849" cy="111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5C5B6C-41B7-4769-BD7C-D979B73FD5B5}"/>
              </a:ext>
            </a:extLst>
          </p:cNvPr>
          <p:cNvSpPr txBox="1"/>
          <p:nvPr/>
        </p:nvSpPr>
        <p:spPr>
          <a:xfrm>
            <a:off x="78543" y="4754235"/>
            <a:ext cx="1831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effectLst/>
                <a:latin typeface="Muli"/>
              </a:rPr>
              <a:t>Roteador Wireless TP-Link 450mbps</a:t>
            </a:r>
            <a:endParaRPr lang="pt-BR" sz="1400" b="1" dirty="0">
              <a:latin typeface="Muli"/>
            </a:endParaRPr>
          </a:p>
        </p:txBody>
      </p:sp>
      <p:pic>
        <p:nvPicPr>
          <p:cNvPr id="2064" name="Picture 16" descr="Laptop-Notizbuch-PNG-Bild | Fotografia de leão, Fotos, Texturas">
            <a:extLst>
              <a:ext uri="{FF2B5EF4-FFF2-40B4-BE49-F238E27FC236}">
                <a16:creationId xmlns:a16="http://schemas.microsoft.com/office/drawing/2014/main" id="{269F5471-DB9B-4C2D-9BA6-72637756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554" y="3698428"/>
            <a:ext cx="1427682" cy="101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Node.js – Wikipédia, a enciclopédia livre">
            <a:extLst>
              <a:ext uri="{FF2B5EF4-FFF2-40B4-BE49-F238E27FC236}">
                <a16:creationId xmlns:a16="http://schemas.microsoft.com/office/drawing/2014/main" id="{745D3424-5159-4EC2-B2BA-48A6C504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798" y="3942685"/>
            <a:ext cx="853945" cy="52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DEXTAK Núcleo Criativo - Sites, Sistemas e Aplicativos">
            <a:extLst>
              <a:ext uri="{FF2B5EF4-FFF2-40B4-BE49-F238E27FC236}">
                <a16:creationId xmlns:a16="http://schemas.microsoft.com/office/drawing/2014/main" id="{C2F5CFE9-F071-4D1B-9027-4D19B938E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938" y="3658989"/>
            <a:ext cx="1377247" cy="61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498;p26">
            <a:extLst>
              <a:ext uri="{FF2B5EF4-FFF2-40B4-BE49-F238E27FC236}">
                <a16:creationId xmlns:a16="http://schemas.microsoft.com/office/drawing/2014/main" id="{CFB72578-05C7-4CC1-B68F-EA7424345D85}"/>
              </a:ext>
            </a:extLst>
          </p:cNvPr>
          <p:cNvSpPr txBox="1"/>
          <p:nvPr/>
        </p:nvSpPr>
        <p:spPr>
          <a:xfrm>
            <a:off x="893912" y="4729352"/>
            <a:ext cx="364683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Notebook Dell Core i5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Memória de 8GB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Disco rígido de 1TB</a:t>
            </a:r>
            <a:endParaRPr sz="14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9" name="Picture 18" descr="Html5 Js Css3 Logo Png">
            <a:extLst>
              <a:ext uri="{FF2B5EF4-FFF2-40B4-BE49-F238E27FC236}">
                <a16:creationId xmlns:a16="http://schemas.microsoft.com/office/drawing/2014/main" id="{21E724D2-4A4B-4D99-BCE7-BA71D4D5D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363" y="4508720"/>
            <a:ext cx="1570224" cy="59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Vivo logo - PNG e Vetor - Download de Logo">
            <a:extLst>
              <a:ext uri="{FF2B5EF4-FFF2-40B4-BE49-F238E27FC236}">
                <a16:creationId xmlns:a16="http://schemas.microsoft.com/office/drawing/2014/main" id="{70553E74-52FD-4E04-9A4E-9F823D09D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73" y="5828663"/>
            <a:ext cx="1294667" cy="48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498;p26">
            <a:extLst>
              <a:ext uri="{FF2B5EF4-FFF2-40B4-BE49-F238E27FC236}">
                <a16:creationId xmlns:a16="http://schemas.microsoft.com/office/drawing/2014/main" id="{65F8700D-64F2-4BF3-9E74-9B38A4A24C95}"/>
              </a:ext>
            </a:extLst>
          </p:cNvPr>
          <p:cNvSpPr txBox="1"/>
          <p:nvPr/>
        </p:nvSpPr>
        <p:spPr>
          <a:xfrm>
            <a:off x="2096220" y="5936288"/>
            <a:ext cx="364683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Internet de 100MB da VIVO</a:t>
            </a:r>
            <a:endParaRPr sz="16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2" name="Gráfico 31" descr="Torre de Celular">
            <a:extLst>
              <a:ext uri="{FF2B5EF4-FFF2-40B4-BE49-F238E27FC236}">
                <a16:creationId xmlns:a16="http://schemas.microsoft.com/office/drawing/2014/main" id="{931E2910-9356-47A4-8290-2DFC27FF7E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01403" y="2655966"/>
            <a:ext cx="908319" cy="914400"/>
          </a:xfrm>
          <a:prstGeom prst="rect">
            <a:avLst/>
          </a:prstGeom>
        </p:spPr>
      </p:pic>
      <p:sp>
        <p:nvSpPr>
          <p:cNvPr id="33" name="Google Shape;498;p26">
            <a:extLst>
              <a:ext uri="{FF2B5EF4-FFF2-40B4-BE49-F238E27FC236}">
                <a16:creationId xmlns:a16="http://schemas.microsoft.com/office/drawing/2014/main" id="{071979D3-3F77-405D-BB1C-8989A966B006}"/>
              </a:ext>
            </a:extLst>
          </p:cNvPr>
          <p:cNvSpPr txBox="1"/>
          <p:nvPr/>
        </p:nvSpPr>
        <p:spPr>
          <a:xfrm>
            <a:off x="1099368" y="2978277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BC8F00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Desenvolvimento</a:t>
            </a:r>
            <a:endParaRPr sz="2000" b="1" dirty="0">
              <a:solidFill>
                <a:srgbClr val="BC8F00"/>
              </a:solidFill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786B8D47-44E7-44D4-AA65-6DC0152BB881}"/>
              </a:ext>
            </a:extLst>
          </p:cNvPr>
          <p:cNvSpPr/>
          <p:nvPr/>
        </p:nvSpPr>
        <p:spPr>
          <a:xfrm>
            <a:off x="6228710" y="3516856"/>
            <a:ext cx="5884747" cy="3133210"/>
          </a:xfrm>
          <a:prstGeom prst="rect">
            <a:avLst/>
          </a:prstGeom>
          <a:noFill/>
          <a:ln w="28575">
            <a:solidFill>
              <a:srgbClr val="BC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Google Shape;498;p26">
            <a:extLst>
              <a:ext uri="{FF2B5EF4-FFF2-40B4-BE49-F238E27FC236}">
                <a16:creationId xmlns:a16="http://schemas.microsoft.com/office/drawing/2014/main" id="{FA188692-EC8C-4D8F-8051-78B5E65058E3}"/>
              </a:ext>
            </a:extLst>
          </p:cNvPr>
          <p:cNvSpPr txBox="1"/>
          <p:nvPr/>
        </p:nvSpPr>
        <p:spPr>
          <a:xfrm>
            <a:off x="1107645" y="2977343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BC8F00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Desenvolvimento</a:t>
            </a:r>
            <a:endParaRPr sz="2000" b="1" dirty="0">
              <a:solidFill>
                <a:srgbClr val="BC8F00"/>
              </a:solidFill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38" name="Google Shape;498;p26">
            <a:extLst>
              <a:ext uri="{FF2B5EF4-FFF2-40B4-BE49-F238E27FC236}">
                <a16:creationId xmlns:a16="http://schemas.microsoft.com/office/drawing/2014/main" id="{8441F05C-ED62-41E7-88F3-96849B91C2C5}"/>
              </a:ext>
            </a:extLst>
          </p:cNvPr>
          <p:cNvSpPr txBox="1"/>
          <p:nvPr/>
        </p:nvSpPr>
        <p:spPr>
          <a:xfrm>
            <a:off x="7610621" y="2968913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Usuário</a:t>
            </a:r>
            <a:endParaRPr sz="2000" b="1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41" name="Google Shape;497;p26">
            <a:extLst>
              <a:ext uri="{FF2B5EF4-FFF2-40B4-BE49-F238E27FC236}">
                <a16:creationId xmlns:a16="http://schemas.microsoft.com/office/drawing/2014/main" id="{387B6D49-530B-4B8A-8688-54D81803C0F4}"/>
              </a:ext>
            </a:extLst>
          </p:cNvPr>
          <p:cNvSpPr txBox="1"/>
          <p:nvPr/>
        </p:nvSpPr>
        <p:spPr>
          <a:xfrm>
            <a:off x="8999280" y="3547275"/>
            <a:ext cx="2639245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Dispositivo móvel IOS/Android ou computador com acesso a internet e sistema operacional Linux/Windows/MacOS</a:t>
            </a:r>
            <a:endParaRPr sz="14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6A25D4F7-38B3-4553-9A8E-2BF2912C8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808" y="5043046"/>
            <a:ext cx="1088062" cy="108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9A8D1103-6389-4F73-B88D-38FDBF4C34F3}"/>
              </a:ext>
            </a:extLst>
          </p:cNvPr>
          <p:cNvSpPr txBox="1"/>
          <p:nvPr/>
        </p:nvSpPr>
        <p:spPr>
          <a:xfrm>
            <a:off x="7580976" y="6131108"/>
            <a:ext cx="18313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effectLst/>
                <a:latin typeface="Muli"/>
              </a:rPr>
              <a:t>Roteador Wireless</a:t>
            </a:r>
            <a:endParaRPr lang="pt-BR" sz="1400" b="1" dirty="0">
              <a:latin typeface="Muli"/>
            </a:endParaRPr>
          </a:p>
        </p:txBody>
      </p:sp>
      <p:pic>
        <p:nvPicPr>
          <p:cNvPr id="2070" name="Picture 22">
            <a:extLst>
              <a:ext uri="{FF2B5EF4-FFF2-40B4-BE49-F238E27FC236}">
                <a16:creationId xmlns:a16="http://schemas.microsoft.com/office/drawing/2014/main" id="{0EE74D81-5DAE-4E10-A985-0DB5ECD73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348" y="3494179"/>
            <a:ext cx="3066315" cy="16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áfico 46" descr="Torre de Celular">
            <a:extLst>
              <a:ext uri="{FF2B5EF4-FFF2-40B4-BE49-F238E27FC236}">
                <a16:creationId xmlns:a16="http://schemas.microsoft.com/office/drawing/2014/main" id="{ABD2D68E-03EA-45E9-91AB-849B25E461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67012" y="2661357"/>
            <a:ext cx="908319" cy="914400"/>
          </a:xfrm>
          <a:prstGeom prst="rect">
            <a:avLst/>
          </a:prstGeom>
        </p:spPr>
      </p:pic>
      <p:pic>
        <p:nvPicPr>
          <p:cNvPr id="48" name="Picture 2" descr="Chrome Logo | Significado, História e PNG">
            <a:extLst>
              <a:ext uri="{FF2B5EF4-FFF2-40B4-BE49-F238E27FC236}">
                <a16:creationId xmlns:a16="http://schemas.microsoft.com/office/drawing/2014/main" id="{EA1DC437-14EB-4D83-875B-5902E0C1E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092" y="4685309"/>
            <a:ext cx="526157" cy="2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ABFB914D-EA15-40C9-A76A-4B6F668B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329" y="4655650"/>
            <a:ext cx="355280" cy="3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Opera Logo – Navegador Opera Logo – Opera Browser Logo - PNG e Vetor -  Download de Logo">
            <a:extLst>
              <a:ext uri="{FF2B5EF4-FFF2-40B4-BE49-F238E27FC236}">
                <a16:creationId xmlns:a16="http://schemas.microsoft.com/office/drawing/2014/main" id="{FE67F5F7-C913-448D-A095-36A675957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666" y="4680457"/>
            <a:ext cx="304620" cy="30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E7DACD00-53C3-4744-A497-5521B03B7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343" y="4661450"/>
            <a:ext cx="324375" cy="33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C4AD7E48-AD31-40EC-A3B4-47975144B2F1}"/>
              </a:ext>
            </a:extLst>
          </p:cNvPr>
          <p:cNvSpPr txBox="1"/>
          <p:nvPr/>
        </p:nvSpPr>
        <p:spPr>
          <a:xfrm>
            <a:off x="9376889" y="5277455"/>
            <a:ext cx="14681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effectLst/>
                <a:latin typeface="Muli"/>
              </a:rPr>
              <a:t>Rede Wi-Fi </a:t>
            </a:r>
          </a:p>
          <a:p>
            <a:pPr algn="ctr"/>
            <a:r>
              <a:rPr lang="pt-BR" sz="1400" b="1" i="0" dirty="0">
                <a:effectLst/>
                <a:latin typeface="Muli"/>
              </a:rPr>
              <a:t>ou </a:t>
            </a:r>
          </a:p>
          <a:p>
            <a:pPr algn="ctr"/>
            <a:r>
              <a:rPr lang="pt-BR" sz="1400" b="1" i="0" dirty="0">
                <a:effectLst/>
                <a:latin typeface="Muli"/>
              </a:rPr>
              <a:t>Redes 3G/4G</a:t>
            </a:r>
            <a:endParaRPr lang="pt-BR" sz="1400" b="1" dirty="0">
              <a:latin typeface="Muli"/>
            </a:endParaRPr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3B624585-A780-4F1F-97CF-AD788B1C1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641" y="6060421"/>
            <a:ext cx="370312" cy="27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9872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85</Words>
  <Application>Microsoft Office PowerPoint</Application>
  <PresentationFormat>Widescreen</PresentationFormat>
  <Paragraphs>20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Copperplate Gothic Bold</vt:lpstr>
      <vt:lpstr>Muli</vt:lpstr>
      <vt:lpstr>Times New Roman</vt:lpstr>
      <vt:lpstr>Tema do Office</vt:lpstr>
      <vt:lpstr>Apresentação do PowerPoint</vt:lpstr>
      <vt:lpstr>HLD</vt:lpstr>
      <vt:lpstr>LLD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GIOVANNA BUTINI POMPEU  .</dc:creator>
  <cp:lastModifiedBy>GIOVANNA BUTINI POMPEU  .</cp:lastModifiedBy>
  <cp:revision>12</cp:revision>
  <dcterms:created xsi:type="dcterms:W3CDTF">2021-05-12T16:47:43Z</dcterms:created>
  <dcterms:modified xsi:type="dcterms:W3CDTF">2021-05-12T19:03:21Z</dcterms:modified>
</cp:coreProperties>
</file>